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9"/>
  </p:notesMasterIdLst>
  <p:sldIdLst>
    <p:sldId id="127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1251" r:id="rId93"/>
    <p:sldId id="794" r:id="rId94"/>
    <p:sldId id="523" r:id="rId95"/>
    <p:sldId id="524" r:id="rId96"/>
    <p:sldId id="525" r:id="rId97"/>
    <p:sldId id="351" r:id="rId98"/>
    <p:sldId id="352" r:id="rId99"/>
    <p:sldId id="795" r:id="rId100"/>
    <p:sldId id="853" r:id="rId101"/>
    <p:sldId id="854" r:id="rId102"/>
    <p:sldId id="796" r:id="rId103"/>
    <p:sldId id="797" r:id="rId104"/>
    <p:sldId id="798" r:id="rId105"/>
    <p:sldId id="908" r:id="rId106"/>
    <p:sldId id="905" r:id="rId107"/>
    <p:sldId id="907" r:id="rId108"/>
    <p:sldId id="799" r:id="rId109"/>
    <p:sldId id="1252" r:id="rId110"/>
    <p:sldId id="1253" r:id="rId111"/>
    <p:sldId id="1254" r:id="rId112"/>
    <p:sldId id="1255" r:id="rId113"/>
    <p:sldId id="1256" r:id="rId114"/>
    <p:sldId id="1257" r:id="rId115"/>
    <p:sldId id="1258" r:id="rId116"/>
    <p:sldId id="1259" r:id="rId117"/>
    <p:sldId id="913" r:id="rId118"/>
    <p:sldId id="914" r:id="rId119"/>
    <p:sldId id="1003" r:id="rId120"/>
    <p:sldId id="371" r:id="rId121"/>
    <p:sldId id="314" r:id="rId122"/>
    <p:sldId id="315" r:id="rId123"/>
    <p:sldId id="1158" r:id="rId124"/>
    <p:sldId id="316" r:id="rId125"/>
    <p:sldId id="1160" r:id="rId126"/>
    <p:sldId id="1246" r:id="rId127"/>
    <p:sldId id="1247" r:id="rId128"/>
    <p:sldId id="847" r:id="rId129"/>
    <p:sldId id="317" r:id="rId130"/>
    <p:sldId id="318" r:id="rId131"/>
    <p:sldId id="1159" r:id="rId132"/>
    <p:sldId id="1161" r:id="rId133"/>
    <p:sldId id="1163" r:id="rId134"/>
    <p:sldId id="1162" r:id="rId135"/>
    <p:sldId id="534" r:id="rId136"/>
    <p:sldId id="813" r:id="rId137"/>
    <p:sldId id="319" r:id="rId138"/>
    <p:sldId id="817" r:id="rId139"/>
    <p:sldId id="818" r:id="rId140"/>
    <p:sldId id="1244" r:id="rId141"/>
    <p:sldId id="814" r:id="rId142"/>
    <p:sldId id="852" r:id="rId143"/>
    <p:sldId id="816" r:id="rId144"/>
    <p:sldId id="1245" r:id="rId145"/>
    <p:sldId id="996" r:id="rId146"/>
    <p:sldId id="320" r:id="rId147"/>
    <p:sldId id="321" r:id="rId148"/>
    <p:sldId id="1060" r:id="rId149"/>
    <p:sldId id="1248" r:id="rId150"/>
    <p:sldId id="1249" r:id="rId151"/>
    <p:sldId id="1061" r:id="rId152"/>
    <p:sldId id="1275" r:id="rId153"/>
    <p:sldId id="322" r:id="rId154"/>
    <p:sldId id="806" r:id="rId155"/>
    <p:sldId id="805" r:id="rId156"/>
    <p:sldId id="807" r:id="rId157"/>
    <p:sldId id="370" r:id="rId158"/>
    <p:sldId id="903" r:id="rId159"/>
    <p:sldId id="323" r:id="rId160"/>
    <p:sldId id="324" r:id="rId161"/>
    <p:sldId id="947" r:id="rId162"/>
    <p:sldId id="325" r:id="rId163"/>
    <p:sldId id="1173" r:id="rId164"/>
    <p:sldId id="1172" r:id="rId165"/>
    <p:sldId id="1174" r:id="rId166"/>
    <p:sldId id="1175" r:id="rId167"/>
    <p:sldId id="1176" r:id="rId168"/>
    <p:sldId id="1177" r:id="rId169"/>
    <p:sldId id="1178" r:id="rId170"/>
    <p:sldId id="1179" r:id="rId171"/>
    <p:sldId id="1180" r:id="rId172"/>
    <p:sldId id="1181" r:id="rId173"/>
    <p:sldId id="1182" r:id="rId174"/>
    <p:sldId id="1183" r:id="rId175"/>
    <p:sldId id="1184" r:id="rId176"/>
    <p:sldId id="1185" r:id="rId177"/>
    <p:sldId id="1186" r:id="rId178"/>
    <p:sldId id="1187" r:id="rId179"/>
    <p:sldId id="1188" r:id="rId180"/>
    <p:sldId id="1189" r:id="rId181"/>
    <p:sldId id="1190" r:id="rId182"/>
    <p:sldId id="1191" r:id="rId183"/>
    <p:sldId id="1192" r:id="rId184"/>
    <p:sldId id="1193" r:id="rId185"/>
    <p:sldId id="1194" r:id="rId186"/>
    <p:sldId id="1195" r:id="rId187"/>
    <p:sldId id="1196" r:id="rId188"/>
    <p:sldId id="372" r:id="rId189"/>
    <p:sldId id="917" r:id="rId190"/>
    <p:sldId id="918" r:id="rId191"/>
    <p:sldId id="919" r:id="rId192"/>
    <p:sldId id="326" r:id="rId193"/>
    <p:sldId id="327" r:id="rId194"/>
    <p:sldId id="328" r:id="rId195"/>
    <p:sldId id="920" r:id="rId196"/>
    <p:sldId id="860" r:id="rId197"/>
    <p:sldId id="329" r:id="rId198"/>
    <p:sldId id="1067" r:id="rId199"/>
    <p:sldId id="330" r:id="rId200"/>
    <p:sldId id="331" r:id="rId201"/>
    <p:sldId id="332" r:id="rId202"/>
    <p:sldId id="333" r:id="rId203"/>
    <p:sldId id="334" r:id="rId204"/>
    <p:sldId id="786" r:id="rId205"/>
    <p:sldId id="787" r:id="rId206"/>
    <p:sldId id="353" r:id="rId207"/>
    <p:sldId id="788" r:id="rId208"/>
    <p:sldId id="531" r:id="rId209"/>
    <p:sldId id="864" r:id="rId210"/>
    <p:sldId id="354" r:id="rId211"/>
    <p:sldId id="342" r:id="rId212"/>
    <p:sldId id="781" r:id="rId213"/>
    <p:sldId id="344" r:id="rId214"/>
    <p:sldId id="345" r:id="rId215"/>
    <p:sldId id="845" r:id="rId216"/>
    <p:sldId id="347" r:id="rId217"/>
    <p:sldId id="348" r:id="rId218"/>
    <p:sldId id="349" r:id="rId219"/>
    <p:sldId id="731" r:id="rId220"/>
    <p:sldId id="851" r:id="rId221"/>
    <p:sldId id="846" r:id="rId222"/>
    <p:sldId id="350" r:id="rId223"/>
    <p:sldId id="533" r:id="rId224"/>
    <p:sldId id="355" r:id="rId225"/>
    <p:sldId id="356" r:id="rId226"/>
    <p:sldId id="357" r:id="rId227"/>
    <p:sldId id="358" r:id="rId228"/>
    <p:sldId id="359" r:id="rId229"/>
    <p:sldId id="360" r:id="rId230"/>
    <p:sldId id="361" r:id="rId231"/>
    <p:sldId id="802" r:id="rId232"/>
    <p:sldId id="1148" r:id="rId233"/>
    <p:sldId id="1149" r:id="rId234"/>
    <p:sldId id="1150" r:id="rId235"/>
    <p:sldId id="958" r:id="rId236"/>
    <p:sldId id="789" r:id="rId237"/>
    <p:sldId id="790" r:id="rId238"/>
    <p:sldId id="855" r:id="rId239"/>
    <p:sldId id="377" r:id="rId240"/>
    <p:sldId id="782" r:id="rId241"/>
    <p:sldId id="783" r:id="rId242"/>
    <p:sldId id="785" r:id="rId243"/>
    <p:sldId id="375" r:id="rId244"/>
    <p:sldId id="376" r:id="rId245"/>
    <p:sldId id="378" r:id="rId246"/>
    <p:sldId id="379" r:id="rId247"/>
    <p:sldId id="732" r:id="rId248"/>
    <p:sldId id="380" r:id="rId249"/>
    <p:sldId id="381" r:id="rId250"/>
    <p:sldId id="382" r:id="rId251"/>
    <p:sldId id="383" r:id="rId252"/>
    <p:sldId id="856" r:id="rId253"/>
    <p:sldId id="1059" r:id="rId254"/>
    <p:sldId id="527" r:id="rId255"/>
    <p:sldId id="530" r:id="rId256"/>
    <p:sldId id="384" r:id="rId257"/>
    <p:sldId id="1153" r:id="rId258"/>
    <p:sldId id="800" r:id="rId259"/>
    <p:sldId id="532" r:id="rId260"/>
    <p:sldId id="1151" r:id="rId261"/>
    <p:sldId id="1152" r:id="rId262"/>
    <p:sldId id="362" r:id="rId263"/>
    <p:sldId id="1033" r:id="rId264"/>
    <p:sldId id="363" r:id="rId265"/>
    <p:sldId id="1234" r:id="rId266"/>
    <p:sldId id="365" r:id="rId267"/>
    <p:sldId id="803" r:id="rId268"/>
    <p:sldId id="804" r:id="rId269"/>
    <p:sldId id="1154" r:id="rId270"/>
    <p:sldId id="1155" r:id="rId271"/>
    <p:sldId id="1156" r:id="rId272"/>
    <p:sldId id="366" r:id="rId273"/>
    <p:sldId id="956" r:id="rId274"/>
    <p:sldId id="1224" r:id="rId275"/>
    <p:sldId id="1225" r:id="rId276"/>
    <p:sldId id="1230" r:id="rId277"/>
    <p:sldId id="857" r:id="rId278"/>
    <p:sldId id="1228" r:id="rId279"/>
    <p:sldId id="1229" r:id="rId280"/>
    <p:sldId id="1227" r:id="rId281"/>
    <p:sldId id="1231" r:id="rId282"/>
    <p:sldId id="1142" r:id="rId283"/>
    <p:sldId id="1143" r:id="rId284"/>
    <p:sldId id="957" r:id="rId285"/>
    <p:sldId id="858" r:id="rId286"/>
    <p:sldId id="385" r:id="rId287"/>
    <p:sldId id="1198" r:id="rId288"/>
    <p:sldId id="386" r:id="rId289"/>
    <p:sldId id="921" r:id="rId290"/>
    <p:sldId id="900" r:id="rId291"/>
    <p:sldId id="915" r:id="rId292"/>
    <p:sldId id="901" r:id="rId293"/>
    <p:sldId id="387" r:id="rId294"/>
    <p:sldId id="388" r:id="rId295"/>
    <p:sldId id="389" r:id="rId296"/>
    <p:sldId id="1206" r:id="rId297"/>
    <p:sldId id="848" r:id="rId298"/>
    <p:sldId id="922" r:id="rId299"/>
    <p:sldId id="909" r:id="rId300"/>
    <p:sldId id="910" r:id="rId301"/>
    <p:sldId id="1199" r:id="rId302"/>
    <p:sldId id="1200" r:id="rId303"/>
    <p:sldId id="1201" r:id="rId304"/>
    <p:sldId id="1202" r:id="rId305"/>
    <p:sldId id="1203" r:id="rId306"/>
    <p:sldId id="1204" r:id="rId307"/>
    <p:sldId id="1205" r:id="rId308"/>
    <p:sldId id="390" r:id="rId309"/>
    <p:sldId id="1029" r:id="rId310"/>
    <p:sldId id="1031" r:id="rId311"/>
    <p:sldId id="1030" r:id="rId312"/>
    <p:sldId id="1057" r:id="rId313"/>
    <p:sldId id="1032" r:id="rId314"/>
    <p:sldId id="959" r:id="rId315"/>
    <p:sldId id="916" r:id="rId316"/>
    <p:sldId id="960" r:id="rId317"/>
    <p:sldId id="911" r:id="rId318"/>
    <p:sldId id="403" r:id="rId319"/>
    <p:sldId id="945" r:id="rId320"/>
    <p:sldId id="401" r:id="rId321"/>
    <p:sldId id="402" r:id="rId322"/>
    <p:sldId id="404" r:id="rId323"/>
    <p:sldId id="405" r:id="rId324"/>
    <p:sldId id="406" r:id="rId325"/>
    <p:sldId id="407" r:id="rId326"/>
    <p:sldId id="408" r:id="rId327"/>
    <p:sldId id="409" r:id="rId328"/>
    <p:sldId id="410" r:id="rId329"/>
    <p:sldId id="411" r:id="rId330"/>
    <p:sldId id="412" r:id="rId331"/>
    <p:sldId id="413" r:id="rId332"/>
    <p:sldId id="414" r:id="rId333"/>
    <p:sldId id="416" r:id="rId334"/>
    <p:sldId id="417" r:id="rId335"/>
    <p:sldId id="759" r:id="rId336"/>
    <p:sldId id="418" r:id="rId337"/>
    <p:sldId id="419" r:id="rId338"/>
    <p:sldId id="420" r:id="rId339"/>
    <p:sldId id="1169" r:id="rId340"/>
    <p:sldId id="1063" r:id="rId341"/>
    <p:sldId id="1064" r:id="rId342"/>
    <p:sldId id="1170" r:id="rId343"/>
    <p:sldId id="421" r:id="rId344"/>
    <p:sldId id="763" r:id="rId345"/>
    <p:sldId id="764" r:id="rId346"/>
    <p:sldId id="824" r:id="rId347"/>
    <p:sldId id="825" r:id="rId348"/>
    <p:sldId id="826" r:id="rId349"/>
    <p:sldId id="827" r:id="rId350"/>
    <p:sldId id="828" r:id="rId351"/>
    <p:sldId id="829" r:id="rId352"/>
    <p:sldId id="830" r:id="rId353"/>
    <p:sldId id="832" r:id="rId354"/>
    <p:sldId id="833" r:id="rId355"/>
    <p:sldId id="831" r:id="rId356"/>
    <p:sldId id="1027" r:id="rId357"/>
    <p:sldId id="1165" r:id="rId358"/>
    <p:sldId id="1166" r:id="rId359"/>
    <p:sldId id="1168" r:id="rId360"/>
    <p:sldId id="834" r:id="rId361"/>
    <p:sldId id="835" r:id="rId362"/>
    <p:sldId id="836" r:id="rId363"/>
    <p:sldId id="837" r:id="rId364"/>
    <p:sldId id="964" r:id="rId365"/>
    <p:sldId id="450" r:id="rId366"/>
    <p:sldId id="451" r:id="rId367"/>
    <p:sldId id="452" r:id="rId368"/>
    <p:sldId id="453" r:id="rId369"/>
    <p:sldId id="454" r:id="rId370"/>
    <p:sldId id="455" r:id="rId371"/>
    <p:sldId id="456" r:id="rId372"/>
    <p:sldId id="949" r:id="rId373"/>
    <p:sldId id="950" r:id="rId374"/>
    <p:sldId id="951" r:id="rId375"/>
    <p:sldId id="1167" r:id="rId376"/>
    <p:sldId id="457" r:id="rId377"/>
    <p:sldId id="458" r:id="rId378"/>
    <p:sldId id="459" r:id="rId379"/>
    <p:sldId id="460" r:id="rId380"/>
    <p:sldId id="461" r:id="rId381"/>
    <p:sldId id="838" r:id="rId382"/>
    <p:sldId id="965" r:id="rId383"/>
    <p:sldId id="839" r:id="rId384"/>
    <p:sldId id="840" r:id="rId385"/>
    <p:sldId id="841" r:id="rId386"/>
    <p:sldId id="1065" r:id="rId387"/>
    <p:sldId id="1066" r:id="rId388"/>
    <p:sldId id="912" r:id="rId389"/>
    <p:sldId id="961" r:id="rId390"/>
    <p:sldId id="529" r:id="rId391"/>
    <p:sldId id="422" r:id="rId392"/>
    <p:sldId id="423" r:id="rId393"/>
    <p:sldId id="424" r:id="rId394"/>
    <p:sldId id="425" r:id="rId395"/>
    <p:sldId id="426" r:id="rId396"/>
    <p:sldId id="427" r:id="rId397"/>
    <p:sldId id="428" r:id="rId398"/>
    <p:sldId id="863" r:id="rId399"/>
    <p:sldId id="429" r:id="rId400"/>
    <p:sldId id="733" r:id="rId401"/>
    <p:sldId id="734" r:id="rId402"/>
    <p:sldId id="735" r:id="rId403"/>
    <p:sldId id="736" r:id="rId404"/>
    <p:sldId id="737" r:id="rId405"/>
    <p:sldId id="738" r:id="rId406"/>
    <p:sldId id="739" r:id="rId407"/>
    <p:sldId id="740" r:id="rId408"/>
    <p:sldId id="741" r:id="rId409"/>
    <p:sldId id="742" r:id="rId410"/>
    <p:sldId id="743" r:id="rId411"/>
    <p:sldId id="744" r:id="rId412"/>
    <p:sldId id="745" r:id="rId413"/>
    <p:sldId id="746" r:id="rId414"/>
    <p:sldId id="747" r:id="rId415"/>
    <p:sldId id="748" r:id="rId416"/>
    <p:sldId id="749" r:id="rId417"/>
    <p:sldId id="750" r:id="rId418"/>
    <p:sldId id="751" r:id="rId419"/>
    <p:sldId id="752" r:id="rId420"/>
    <p:sldId id="754" r:id="rId421"/>
    <p:sldId id="861" r:id="rId422"/>
    <p:sldId id="755" r:id="rId423"/>
    <p:sldId id="756" r:id="rId424"/>
    <p:sldId id="757" r:id="rId425"/>
    <p:sldId id="758" r:id="rId426"/>
    <p:sldId id="862" r:id="rId427"/>
    <p:sldId id="962" r:id="rId428"/>
    <p:sldId id="528" r:id="rId429"/>
    <p:sldId id="430" r:id="rId430"/>
    <p:sldId id="431" r:id="rId431"/>
    <p:sldId id="432" r:id="rId432"/>
    <p:sldId id="433" r:id="rId433"/>
    <p:sldId id="434" r:id="rId434"/>
    <p:sldId id="435" r:id="rId435"/>
    <p:sldId id="436" r:id="rId436"/>
    <p:sldId id="437" r:id="rId437"/>
    <p:sldId id="438" r:id="rId438"/>
    <p:sldId id="439" r:id="rId439"/>
    <p:sldId id="440" r:id="rId440"/>
    <p:sldId id="441" r:id="rId441"/>
    <p:sldId id="442" r:id="rId442"/>
    <p:sldId id="443" r:id="rId443"/>
    <p:sldId id="444" r:id="rId444"/>
    <p:sldId id="445" r:id="rId445"/>
    <p:sldId id="446" r:id="rId446"/>
    <p:sldId id="447" r:id="rId447"/>
    <p:sldId id="448" r:id="rId448"/>
    <p:sldId id="463" r:id="rId449"/>
    <p:sldId id="462" r:id="rId450"/>
    <p:sldId id="464" r:id="rId451"/>
    <p:sldId id="465" r:id="rId452"/>
    <p:sldId id="466" r:id="rId453"/>
    <p:sldId id="467" r:id="rId454"/>
    <p:sldId id="468" r:id="rId455"/>
    <p:sldId id="469" r:id="rId456"/>
    <p:sldId id="470" r:id="rId457"/>
    <p:sldId id="471" r:id="rId458"/>
    <p:sldId id="472" r:id="rId459"/>
    <p:sldId id="473" r:id="rId460"/>
    <p:sldId id="474" r:id="rId461"/>
    <p:sldId id="475" r:id="rId462"/>
    <p:sldId id="477" r:id="rId463"/>
    <p:sldId id="476" r:id="rId464"/>
    <p:sldId id="669" r:id="rId465"/>
    <p:sldId id="478" r:id="rId466"/>
    <p:sldId id="480" r:id="rId467"/>
    <p:sldId id="670" r:id="rId468"/>
    <p:sldId id="672" r:id="rId469"/>
    <p:sldId id="481" r:id="rId470"/>
    <p:sldId id="671" r:id="rId471"/>
    <p:sldId id="482" r:id="rId472"/>
    <p:sldId id="673" r:id="rId473"/>
    <p:sldId id="483" r:id="rId474"/>
    <p:sldId id="1044" r:id="rId475"/>
    <p:sldId id="1050" r:id="rId476"/>
    <p:sldId id="1045" r:id="rId477"/>
    <p:sldId id="1046" r:id="rId478"/>
    <p:sldId id="1047" r:id="rId479"/>
    <p:sldId id="1048" r:id="rId480"/>
    <p:sldId id="503" r:id="rId481"/>
    <p:sldId id="484" r:id="rId482"/>
    <p:sldId id="485" r:id="rId483"/>
    <p:sldId id="486" r:id="rId484"/>
    <p:sldId id="487" r:id="rId485"/>
    <p:sldId id="488" r:id="rId486"/>
    <p:sldId id="489" r:id="rId487"/>
    <p:sldId id="490" r:id="rId488"/>
    <p:sldId id="491" r:id="rId489"/>
    <p:sldId id="492" r:id="rId490"/>
    <p:sldId id="674" r:id="rId491"/>
    <p:sldId id="493" r:id="rId492"/>
    <p:sldId id="494" r:id="rId493"/>
    <p:sldId id="495" r:id="rId494"/>
    <p:sldId id="1068" r:id="rId495"/>
    <p:sldId id="1069" r:id="rId496"/>
    <p:sldId id="496" r:id="rId497"/>
    <p:sldId id="497" r:id="rId498"/>
    <p:sldId id="498" r:id="rId499"/>
    <p:sldId id="499" r:id="rId500"/>
    <p:sldId id="500" r:id="rId501"/>
    <p:sldId id="501" r:id="rId502"/>
    <p:sldId id="502" r:id="rId503"/>
    <p:sldId id="504" r:id="rId504"/>
    <p:sldId id="505" r:id="rId505"/>
    <p:sldId id="506" r:id="rId506"/>
    <p:sldId id="507" r:id="rId507"/>
    <p:sldId id="508" r:id="rId508"/>
    <p:sldId id="509" r:id="rId509"/>
    <p:sldId id="510" r:id="rId510"/>
    <p:sldId id="511" r:id="rId511"/>
    <p:sldId id="512" r:id="rId512"/>
    <p:sldId id="675" r:id="rId513"/>
    <p:sldId id="513" r:id="rId514"/>
    <p:sldId id="514" r:id="rId515"/>
    <p:sldId id="515" r:id="rId516"/>
    <p:sldId id="516" r:id="rId517"/>
    <p:sldId id="518" r:id="rId518"/>
    <p:sldId id="517" r:id="rId519"/>
    <p:sldId id="519" r:id="rId520"/>
    <p:sldId id="520" r:id="rId521"/>
    <p:sldId id="522" r:id="rId522"/>
    <p:sldId id="1272" r:id="rId523"/>
    <p:sldId id="541" r:id="rId524"/>
    <p:sldId id="542" r:id="rId525"/>
    <p:sldId id="543" r:id="rId526"/>
    <p:sldId id="1261" r:id="rId527"/>
    <p:sldId id="544" r:id="rId528"/>
    <p:sldId id="545" r:id="rId529"/>
    <p:sldId id="546" r:id="rId530"/>
    <p:sldId id="547" r:id="rId531"/>
    <p:sldId id="548" r:id="rId532"/>
    <p:sldId id="549" r:id="rId533"/>
    <p:sldId id="677" r:id="rId534"/>
    <p:sldId id="550" r:id="rId535"/>
    <p:sldId id="1262" r:id="rId536"/>
    <p:sldId id="1263" r:id="rId537"/>
    <p:sldId id="1264" r:id="rId538"/>
    <p:sldId id="1265" r:id="rId539"/>
    <p:sldId id="1266" r:id="rId540"/>
    <p:sldId id="551" r:id="rId541"/>
    <p:sldId id="1034" r:id="rId542"/>
    <p:sldId id="552" r:id="rId543"/>
    <p:sldId id="1268" r:id="rId544"/>
    <p:sldId id="1269" r:id="rId545"/>
    <p:sldId id="1270" r:id="rId546"/>
    <p:sldId id="1271" r:id="rId547"/>
    <p:sldId id="553" r:id="rId548"/>
    <p:sldId id="554" r:id="rId549"/>
    <p:sldId id="555" r:id="rId550"/>
    <p:sldId id="556" r:id="rId551"/>
    <p:sldId id="557" r:id="rId552"/>
    <p:sldId id="558" r:id="rId553"/>
    <p:sldId id="678" r:id="rId554"/>
    <p:sldId id="559" r:id="rId555"/>
    <p:sldId id="560" r:id="rId556"/>
    <p:sldId id="561" r:id="rId557"/>
    <p:sldId id="562" r:id="rId558"/>
    <p:sldId id="679" r:id="rId559"/>
    <p:sldId id="563" r:id="rId560"/>
    <p:sldId id="680" r:id="rId561"/>
    <p:sldId id="564" r:id="rId562"/>
    <p:sldId id="565" r:id="rId563"/>
    <p:sldId id="566" r:id="rId564"/>
    <p:sldId id="681" r:id="rId565"/>
    <p:sldId id="567" r:id="rId566"/>
    <p:sldId id="568" r:id="rId567"/>
    <p:sldId id="569" r:id="rId568"/>
    <p:sldId id="570" r:id="rId569"/>
    <p:sldId id="571" r:id="rId570"/>
    <p:sldId id="572" r:id="rId571"/>
    <p:sldId id="573" r:id="rId572"/>
    <p:sldId id="923" r:id="rId573"/>
    <p:sldId id="924" r:id="rId574"/>
    <p:sldId id="925" r:id="rId575"/>
    <p:sldId id="926" r:id="rId576"/>
    <p:sldId id="927" r:id="rId577"/>
    <p:sldId id="929" r:id="rId578"/>
    <p:sldId id="930" r:id="rId579"/>
    <p:sldId id="574" r:id="rId580"/>
    <p:sldId id="575" r:id="rId581"/>
    <p:sldId id="576" r:id="rId582"/>
    <p:sldId id="577" r:id="rId583"/>
    <p:sldId id="578" r:id="rId584"/>
    <p:sldId id="579" r:id="rId585"/>
    <p:sldId id="580" r:id="rId586"/>
    <p:sldId id="581" r:id="rId587"/>
    <p:sldId id="582" r:id="rId588"/>
    <p:sldId id="583" r:id="rId589"/>
    <p:sldId id="584" r:id="rId590"/>
    <p:sldId id="585" r:id="rId591"/>
    <p:sldId id="938" r:id="rId592"/>
    <p:sldId id="931" r:id="rId593"/>
    <p:sldId id="932" r:id="rId594"/>
    <p:sldId id="933" r:id="rId595"/>
    <p:sldId id="934" r:id="rId596"/>
    <p:sldId id="849" r:id="rId597"/>
    <p:sldId id="937" r:id="rId598"/>
    <p:sldId id="936" r:id="rId599"/>
    <p:sldId id="1274" r:id="rId600"/>
    <p:sldId id="1197" r:id="rId601"/>
    <p:sldId id="587" r:id="rId602"/>
    <p:sldId id="586" r:id="rId603"/>
    <p:sldId id="588" r:id="rId604"/>
    <p:sldId id="589" r:id="rId605"/>
    <p:sldId id="590" r:id="rId606"/>
    <p:sldId id="591" r:id="rId607"/>
    <p:sldId id="682" r:id="rId608"/>
    <p:sldId id="592" r:id="rId609"/>
    <p:sldId id="684" r:id="rId610"/>
    <p:sldId id="683" r:id="rId611"/>
    <p:sldId id="593" r:id="rId612"/>
    <p:sldId id="594" r:id="rId613"/>
    <p:sldId id="595" r:id="rId614"/>
    <p:sldId id="596" r:id="rId615"/>
    <p:sldId id="597" r:id="rId616"/>
    <p:sldId id="685" r:id="rId617"/>
    <p:sldId id="598" r:id="rId618"/>
    <p:sldId id="599" r:id="rId619"/>
    <p:sldId id="686" r:id="rId620"/>
    <p:sldId id="600" r:id="rId621"/>
    <p:sldId id="601" r:id="rId622"/>
    <p:sldId id="602" r:id="rId623"/>
    <p:sldId id="603" r:id="rId624"/>
    <p:sldId id="604" r:id="rId625"/>
    <p:sldId id="687" r:id="rId626"/>
    <p:sldId id="605" r:id="rId627"/>
    <p:sldId id="606" r:id="rId628"/>
    <p:sldId id="607" r:id="rId629"/>
    <p:sldId id="608" r:id="rId630"/>
    <p:sldId id="609" r:id="rId631"/>
    <p:sldId id="610" r:id="rId632"/>
    <p:sldId id="611" r:id="rId633"/>
    <p:sldId id="612" r:id="rId634"/>
    <p:sldId id="613" r:id="rId635"/>
    <p:sldId id="614" r:id="rId636"/>
    <p:sldId id="615" r:id="rId637"/>
    <p:sldId id="616" r:id="rId638"/>
    <p:sldId id="617" r:id="rId639"/>
    <p:sldId id="688" r:id="rId640"/>
    <p:sldId id="618" r:id="rId641"/>
    <p:sldId id="689" r:id="rId642"/>
    <p:sldId id="619" r:id="rId643"/>
    <p:sldId id="620" r:id="rId644"/>
    <p:sldId id="621" r:id="rId645"/>
    <p:sldId id="622" r:id="rId646"/>
    <p:sldId id="623" r:id="rId647"/>
    <p:sldId id="690" r:id="rId648"/>
    <p:sldId id="624" r:id="rId649"/>
    <p:sldId id="625" r:id="rId650"/>
    <p:sldId id="626" r:id="rId651"/>
    <p:sldId id="627" r:id="rId652"/>
    <p:sldId id="628" r:id="rId653"/>
    <p:sldId id="629" r:id="rId654"/>
    <p:sldId id="630" r:id="rId655"/>
    <p:sldId id="631" r:id="rId656"/>
    <p:sldId id="632" r:id="rId657"/>
    <p:sldId id="633" r:id="rId658"/>
    <p:sldId id="634" r:id="rId659"/>
    <p:sldId id="635" r:id="rId660"/>
    <p:sldId id="636" r:id="rId661"/>
    <p:sldId id="637" r:id="rId662"/>
    <p:sldId id="638" r:id="rId663"/>
    <p:sldId id="639" r:id="rId664"/>
    <p:sldId id="640" r:id="rId665"/>
    <p:sldId id="641" r:id="rId666"/>
    <p:sldId id="691" r:id="rId667"/>
    <p:sldId id="642" r:id="rId668"/>
    <p:sldId id="643" r:id="rId669"/>
    <p:sldId id="644" r:id="rId670"/>
    <p:sldId id="645" r:id="rId671"/>
    <p:sldId id="692" r:id="rId672"/>
    <p:sldId id="646" r:id="rId673"/>
    <p:sldId id="647" r:id="rId674"/>
    <p:sldId id="969" r:id="rId675"/>
    <p:sldId id="970" r:id="rId676"/>
    <p:sldId id="968" r:id="rId677"/>
    <p:sldId id="971" r:id="rId678"/>
    <p:sldId id="972" r:id="rId679"/>
    <p:sldId id="973" r:id="rId680"/>
    <p:sldId id="974" r:id="rId681"/>
    <p:sldId id="975" r:id="rId682"/>
    <p:sldId id="976" r:id="rId683"/>
    <p:sldId id="978" r:id="rId684"/>
    <p:sldId id="979" r:id="rId685"/>
    <p:sldId id="1207" r:id="rId686"/>
    <p:sldId id="1208" r:id="rId687"/>
    <p:sldId id="1211" r:id="rId688"/>
    <p:sldId id="1214" r:id="rId689"/>
    <p:sldId id="1209" r:id="rId690"/>
    <p:sldId id="1213" r:id="rId691"/>
    <p:sldId id="1210" r:id="rId692"/>
    <p:sldId id="1215" r:id="rId693"/>
    <p:sldId id="1217" r:id="rId694"/>
    <p:sldId id="1216" r:id="rId695"/>
    <p:sldId id="1218" r:id="rId696"/>
    <p:sldId id="1219" r:id="rId697"/>
    <p:sldId id="1220" r:id="rId698"/>
    <p:sldId id="1222" r:id="rId699"/>
    <p:sldId id="1221" r:id="rId700"/>
    <p:sldId id="1223" r:id="rId701"/>
    <p:sldId id="648" r:id="rId702"/>
    <p:sldId id="844" r:id="rId703"/>
    <p:sldId id="1058" r:id="rId704"/>
    <p:sldId id="649" r:id="rId705"/>
    <p:sldId id="650" r:id="rId706"/>
    <p:sldId id="651" r:id="rId707"/>
    <p:sldId id="652" r:id="rId708"/>
    <p:sldId id="653" r:id="rId709"/>
    <p:sldId id="654" r:id="rId710"/>
    <p:sldId id="693" r:id="rId711"/>
    <p:sldId id="655" r:id="rId712"/>
    <p:sldId id="656" r:id="rId713"/>
    <p:sldId id="657" r:id="rId714"/>
    <p:sldId id="658" r:id="rId715"/>
    <p:sldId id="659" r:id="rId716"/>
    <p:sldId id="660" r:id="rId717"/>
    <p:sldId id="661" r:id="rId718"/>
    <p:sldId id="1070" r:id="rId719"/>
    <p:sldId id="1072" r:id="rId720"/>
    <p:sldId id="1073" r:id="rId721"/>
    <p:sldId id="1075" r:id="rId722"/>
    <p:sldId id="1074" r:id="rId723"/>
    <p:sldId id="1076" r:id="rId724"/>
    <p:sldId id="1077" r:id="rId725"/>
    <p:sldId id="1078" r:id="rId726"/>
    <p:sldId id="1079" r:id="rId727"/>
    <p:sldId id="1080" r:id="rId728"/>
    <p:sldId id="1081" r:id="rId729"/>
    <p:sldId id="1082" r:id="rId730"/>
    <p:sldId id="1083" r:id="rId731"/>
    <p:sldId id="1084" r:id="rId732"/>
    <p:sldId id="1085" r:id="rId733"/>
    <p:sldId id="1086" r:id="rId734"/>
    <p:sldId id="1087" r:id="rId735"/>
    <p:sldId id="1088" r:id="rId736"/>
    <p:sldId id="1091" r:id="rId737"/>
    <p:sldId id="1071" r:id="rId738"/>
    <p:sldId id="1092" r:id="rId739"/>
    <p:sldId id="1093" r:id="rId740"/>
    <p:sldId id="1094" r:id="rId741"/>
    <p:sldId id="1096" r:id="rId742"/>
    <p:sldId id="1095" r:id="rId743"/>
    <p:sldId id="1097" r:id="rId744"/>
    <p:sldId id="1098" r:id="rId745"/>
    <p:sldId id="1099" r:id="rId746"/>
    <p:sldId id="1100" r:id="rId747"/>
    <p:sldId id="1102" r:id="rId748"/>
    <p:sldId id="1101" r:id="rId749"/>
    <p:sldId id="1103" r:id="rId750"/>
    <p:sldId id="1104" r:id="rId751"/>
    <p:sldId id="1106" r:id="rId752"/>
    <p:sldId id="1105" r:id="rId753"/>
    <p:sldId id="1107" r:id="rId754"/>
    <p:sldId id="1108" r:id="rId755"/>
    <p:sldId id="1109" r:id="rId756"/>
    <p:sldId id="1110" r:id="rId757"/>
    <p:sldId id="1129" r:id="rId758"/>
    <p:sldId id="1111" r:id="rId759"/>
    <p:sldId id="1112" r:id="rId760"/>
    <p:sldId id="1113" r:id="rId761"/>
    <p:sldId id="1114" r:id="rId762"/>
    <p:sldId id="1115" r:id="rId763"/>
    <p:sldId id="1116" r:id="rId764"/>
    <p:sldId id="1117" r:id="rId765"/>
    <p:sldId id="1118" r:id="rId766"/>
    <p:sldId id="1119" r:id="rId767"/>
    <p:sldId id="1120" r:id="rId768"/>
    <p:sldId id="1121" r:id="rId769"/>
    <p:sldId id="1122" r:id="rId770"/>
    <p:sldId id="1123" r:id="rId771"/>
    <p:sldId id="1130" r:id="rId772"/>
    <p:sldId id="1124" r:id="rId773"/>
    <p:sldId id="1126" r:id="rId774"/>
    <p:sldId id="1125" r:id="rId775"/>
    <p:sldId id="1131" r:id="rId776"/>
    <p:sldId id="1128" r:id="rId777"/>
    <p:sldId id="662" r:id="rId778"/>
    <p:sldId id="998" r:id="rId779"/>
    <p:sldId id="999" r:id="rId780"/>
    <p:sldId id="663" r:id="rId781"/>
    <p:sldId id="984" r:id="rId782"/>
    <p:sldId id="985" r:id="rId783"/>
    <p:sldId id="986" r:id="rId784"/>
    <p:sldId id="987" r:id="rId785"/>
    <p:sldId id="988" r:id="rId786"/>
    <p:sldId id="989" r:id="rId787"/>
    <p:sldId id="694" r:id="rId788"/>
    <p:sldId id="695" r:id="rId789"/>
    <p:sldId id="696" r:id="rId790"/>
    <p:sldId id="697" r:id="rId791"/>
    <p:sldId id="698" r:id="rId792"/>
    <p:sldId id="699" r:id="rId793"/>
    <p:sldId id="700" r:id="rId794"/>
    <p:sldId id="701" r:id="rId795"/>
    <p:sldId id="702" r:id="rId796"/>
    <p:sldId id="1008" r:id="rId797"/>
    <p:sldId id="1007" r:id="rId798"/>
    <p:sldId id="1005" r:id="rId799"/>
    <p:sldId id="1006" r:id="rId800"/>
    <p:sldId id="1009" r:id="rId801"/>
    <p:sldId id="1139" r:id="rId802"/>
    <p:sldId id="1132" r:id="rId803"/>
    <p:sldId id="1133" r:id="rId804"/>
    <p:sldId id="1134" r:id="rId805"/>
    <p:sldId id="1135" r:id="rId806"/>
    <p:sldId id="1136" r:id="rId807"/>
    <p:sldId id="1137" r:id="rId808"/>
    <p:sldId id="1138" r:id="rId809"/>
    <p:sldId id="703" r:id="rId810"/>
    <p:sldId id="704" r:id="rId811"/>
    <p:sldId id="705" r:id="rId812"/>
    <p:sldId id="706" r:id="rId813"/>
    <p:sldId id="707" r:id="rId814"/>
    <p:sldId id="708" r:id="rId815"/>
    <p:sldId id="709" r:id="rId816"/>
    <p:sldId id="710" r:id="rId817"/>
    <p:sldId id="711" r:id="rId818"/>
    <p:sldId id="712" r:id="rId819"/>
    <p:sldId id="713" r:id="rId820"/>
    <p:sldId id="714" r:id="rId821"/>
    <p:sldId id="715" r:id="rId822"/>
    <p:sldId id="716" r:id="rId823"/>
    <p:sldId id="717" r:id="rId824"/>
    <p:sldId id="718" r:id="rId825"/>
    <p:sldId id="719" r:id="rId826"/>
    <p:sldId id="720" r:id="rId827"/>
    <p:sldId id="721" r:id="rId828"/>
    <p:sldId id="722" r:id="rId829"/>
    <p:sldId id="935" r:id="rId830"/>
    <p:sldId id="723" r:id="rId831"/>
    <p:sldId id="724" r:id="rId832"/>
    <p:sldId id="725" r:id="rId833"/>
    <p:sldId id="726" r:id="rId834"/>
    <p:sldId id="727" r:id="rId835"/>
    <p:sldId id="728" r:id="rId836"/>
    <p:sldId id="729" r:id="rId837"/>
    <p:sldId id="730" r:id="rId838"/>
    <p:sldId id="939" r:id="rId839"/>
    <p:sldId id="940" r:id="rId840"/>
    <p:sldId id="941" r:id="rId841"/>
    <p:sldId id="942" r:id="rId842"/>
    <p:sldId id="943" r:id="rId843"/>
    <p:sldId id="944" r:id="rId844"/>
    <p:sldId id="1012" r:id="rId845"/>
    <p:sldId id="761" r:id="rId846"/>
    <p:sldId id="762" r:id="rId847"/>
    <p:sldId id="902" r:id="rId848"/>
    <p:sldId id="1002" r:id="rId849"/>
    <p:sldId id="955" r:id="rId850"/>
    <p:sldId id="990" r:id="rId851"/>
    <p:sldId id="946" r:id="rId852"/>
    <p:sldId id="967" r:id="rId853"/>
    <p:sldId id="865" r:id="rId854"/>
    <p:sldId id="1001" r:id="rId855"/>
    <p:sldId id="1000" r:id="rId856"/>
    <p:sldId id="866" r:id="rId857"/>
    <p:sldId id="867" r:id="rId858"/>
    <p:sldId id="868" r:id="rId859"/>
    <p:sldId id="869" r:id="rId860"/>
    <p:sldId id="870" r:id="rId861"/>
    <p:sldId id="871" r:id="rId862"/>
    <p:sldId id="872" r:id="rId863"/>
    <p:sldId id="873" r:id="rId864"/>
    <p:sldId id="874" r:id="rId865"/>
    <p:sldId id="875" r:id="rId866"/>
    <p:sldId id="876" r:id="rId867"/>
    <p:sldId id="878" r:id="rId868"/>
    <p:sldId id="880" r:id="rId869"/>
    <p:sldId id="881" r:id="rId870"/>
    <p:sldId id="882" r:id="rId871"/>
    <p:sldId id="883" r:id="rId872"/>
    <p:sldId id="884" r:id="rId873"/>
    <p:sldId id="885" r:id="rId874"/>
    <p:sldId id="886" r:id="rId875"/>
    <p:sldId id="888" r:id="rId876"/>
    <p:sldId id="887" r:id="rId877"/>
    <p:sldId id="889" r:id="rId878"/>
    <p:sldId id="890" r:id="rId879"/>
    <p:sldId id="891" r:id="rId880"/>
    <p:sldId id="892" r:id="rId881"/>
    <p:sldId id="893" r:id="rId882"/>
    <p:sldId id="894" r:id="rId883"/>
    <p:sldId id="895" r:id="rId884"/>
    <p:sldId id="896" r:id="rId885"/>
    <p:sldId id="897" r:id="rId886"/>
    <p:sldId id="898" r:id="rId887"/>
    <p:sldId id="899" r:id="rId88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7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66" y="4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theme" Target="theme/theme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commentAuthors" Target="commentAuthor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viewProps" Target="view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tableStyles" Target="tableStyle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notesMaster" Target="notesMasters/notesMaster1.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presProps" Target="presProp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10/06/2021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692</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695</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696</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125</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126</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254</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342</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10/06/2021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10/06/2021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10/06/2021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0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54.xml"/><Relationship Id="rId89" Type="http://schemas.openxmlformats.org/officeDocument/2006/relationships/slide" Target="slide184.xml"/><Relationship Id="rId112" Type="http://schemas.openxmlformats.org/officeDocument/2006/relationships/slide" Target="slide428.xml"/><Relationship Id="rId133" Type="http://schemas.openxmlformats.org/officeDocument/2006/relationships/slide" Target="slide718.xml"/><Relationship Id="rId138" Type="http://schemas.openxmlformats.org/officeDocument/2006/relationships/slide" Target="slide809.xml"/><Relationship Id="rId16" Type="http://schemas.openxmlformats.org/officeDocument/2006/relationships/image" Target="../media/image15.png"/><Relationship Id="rId107" Type="http://schemas.openxmlformats.org/officeDocument/2006/relationships/slide" Target="slide381.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1.xml"/><Relationship Id="rId102" Type="http://schemas.openxmlformats.org/officeDocument/2006/relationships/slide" Target="slide314.xml"/><Relationship Id="rId123" Type="http://schemas.openxmlformats.org/officeDocument/2006/relationships/slide" Target="slide591.xml"/><Relationship Id="rId128" Type="http://schemas.openxmlformats.org/officeDocument/2006/relationships/slide" Target="slide657.xml"/><Relationship Id="rId5" Type="http://schemas.openxmlformats.org/officeDocument/2006/relationships/image" Target="../media/image4.png"/><Relationship Id="rId90" Type="http://schemas.openxmlformats.org/officeDocument/2006/relationships/slide" Target="slide188.xml"/><Relationship Id="rId95" Type="http://schemas.openxmlformats.org/officeDocument/2006/relationships/slide" Target="slide239.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8.xml"/><Relationship Id="rId118" Type="http://schemas.openxmlformats.org/officeDocument/2006/relationships/slide" Target="slide517.xml"/><Relationship Id="rId134" Type="http://schemas.openxmlformats.org/officeDocument/2006/relationships/slide" Target="slide777.xml"/><Relationship Id="rId139" Type="http://schemas.openxmlformats.org/officeDocument/2006/relationships/slide" Target="slide83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3.xml"/><Relationship Id="rId85" Type="http://schemas.openxmlformats.org/officeDocument/2006/relationships/slide" Target="slide157.xml"/><Relationship Id="rId93" Type="http://schemas.openxmlformats.org/officeDocument/2006/relationships/slide" Target="slide232.xml"/><Relationship Id="rId98" Type="http://schemas.openxmlformats.org/officeDocument/2006/relationships/slide" Target="slide282.xml"/><Relationship Id="rId121" Type="http://schemas.openxmlformats.org/officeDocument/2006/relationships/slide" Target="slide572.xml"/><Relationship Id="rId142" Type="http://schemas.openxmlformats.org/officeDocument/2006/relationships/slide" Target="slide84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6.xml"/><Relationship Id="rId108" Type="http://schemas.openxmlformats.org/officeDocument/2006/relationships/slide" Target="slide388.xml"/><Relationship Id="rId116" Type="http://schemas.openxmlformats.org/officeDocument/2006/relationships/slide" Target="slide480.xml"/><Relationship Id="rId124" Type="http://schemas.openxmlformats.org/officeDocument/2006/relationships/slide" Target="slide597.xml"/><Relationship Id="rId129" Type="http://schemas.openxmlformats.org/officeDocument/2006/relationships/slide" Target="slide674.xml"/><Relationship Id="rId137" Type="http://schemas.openxmlformats.org/officeDocument/2006/relationships/slide" Target="slide80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20.xml"/><Relationship Id="rId88" Type="http://schemas.openxmlformats.org/officeDocument/2006/relationships/slide" Target="slide182.xml"/><Relationship Id="rId91" Type="http://schemas.openxmlformats.org/officeDocument/2006/relationships/slide" Target="slide204.xml"/><Relationship Id="rId96" Type="http://schemas.openxmlformats.org/officeDocument/2006/relationships/slide" Target="slide257.xml"/><Relationship Id="rId111" Type="http://schemas.openxmlformats.org/officeDocument/2006/relationships/slide" Target="slide426.xml"/><Relationship Id="rId132" Type="http://schemas.openxmlformats.org/officeDocument/2006/relationships/slide" Target="slide701.xml"/><Relationship Id="rId140" Type="http://schemas.openxmlformats.org/officeDocument/2006/relationships/slide" Target="slide83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4.xml"/><Relationship Id="rId114" Type="http://schemas.openxmlformats.org/officeDocument/2006/relationships/slide" Target="slide462.xml"/><Relationship Id="rId119" Type="http://schemas.openxmlformats.org/officeDocument/2006/relationships/slide" Target="slide524.xml"/><Relationship Id="rId127" Type="http://schemas.openxmlformats.org/officeDocument/2006/relationships/slide" Target="slide63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73.xml"/><Relationship Id="rId81" Type="http://schemas.openxmlformats.org/officeDocument/2006/relationships/slide" Target="slide91.xml"/><Relationship Id="rId86" Type="http://schemas.openxmlformats.org/officeDocument/2006/relationships/slide" Target="slide163.xml"/><Relationship Id="rId94" Type="http://schemas.openxmlformats.org/officeDocument/2006/relationships/slide" Target="slide235.xml"/><Relationship Id="rId99" Type="http://schemas.openxmlformats.org/officeDocument/2006/relationships/slide" Target="slide284.xml"/><Relationship Id="rId101" Type="http://schemas.openxmlformats.org/officeDocument/2006/relationships/slide" Target="slide309.xml"/><Relationship Id="rId122" Type="http://schemas.openxmlformats.org/officeDocument/2006/relationships/slide" Target="slide579.xml"/><Relationship Id="rId130" Type="http://schemas.openxmlformats.org/officeDocument/2006/relationships/slide" Target="slide685.xml"/><Relationship Id="rId135" Type="http://schemas.openxmlformats.org/officeDocument/2006/relationships/slide" Target="slide787.xml"/><Relationship Id="rId143" Type="http://schemas.openxmlformats.org/officeDocument/2006/relationships/slide" Target="slide85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90.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73.xml"/><Relationship Id="rId104" Type="http://schemas.openxmlformats.org/officeDocument/2006/relationships/slide" Target="slide318.xml"/><Relationship Id="rId120" Type="http://schemas.openxmlformats.org/officeDocument/2006/relationships/slide" Target="slide547.xml"/><Relationship Id="rId125" Type="http://schemas.openxmlformats.org/officeDocument/2006/relationships/slide" Target="slide601.xml"/><Relationship Id="rId141" Type="http://schemas.openxmlformats.org/officeDocument/2006/relationships/slide" Target="slide84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11.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8.xml"/><Relationship Id="rId110" Type="http://schemas.openxmlformats.org/officeDocument/2006/relationships/slide" Target="slide400.xml"/><Relationship Id="rId115" Type="http://schemas.openxmlformats.org/officeDocument/2006/relationships/slide" Target="slide474.xml"/><Relationship Id="rId131" Type="http://schemas.openxmlformats.org/officeDocument/2006/relationships/slide" Target="slide697.xml"/><Relationship Id="rId136" Type="http://schemas.openxmlformats.org/officeDocument/2006/relationships/slide" Target="slide796.xml"/><Relationship Id="rId61" Type="http://schemas.openxmlformats.org/officeDocument/2006/relationships/image" Target="../media/image60.png"/><Relationship Id="rId82" Type="http://schemas.openxmlformats.org/officeDocument/2006/relationships/slide" Target="slide117.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286.xml"/><Relationship Id="rId105" Type="http://schemas.openxmlformats.org/officeDocument/2006/relationships/slide" Target="slide344.xml"/><Relationship Id="rId126" Type="http://schemas.openxmlformats.org/officeDocument/2006/relationships/slide" Target="slide613.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 Target="slide2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slide" Target="slide440.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slide" Target="slide25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6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6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73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74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76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76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77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80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7.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80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C77F-600C-426B-924B-71BA2FDCDF7A}"/>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399C0FD-A689-4442-B448-B771B0564FE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44A20C75-112C-4402-A6A5-E6FBDE79D57E}"/>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C443B7F-E505-4577-9285-00AE8F1EBA41}"/>
                  </a:ext>
                </a:extLst>
              </p:cNvPr>
              <p:cNvGraphicFramePr>
                <a:graphicFrameLocks noChangeAspect="1"/>
              </p:cNvGraphicFramePr>
              <p:nvPr>
                <p:extLst>
                  <p:ext uri="{D42A27DB-BD31-4B8C-83A1-F6EECF244321}">
                    <p14:modId xmlns:p14="http://schemas.microsoft.com/office/powerpoint/2010/main" val="1702233745"/>
                  </p:ext>
                </p:extLst>
              </p:nvPr>
            </p:nvGraphicFramePr>
            <p:xfrm>
              <a:off x="838200" y="1825625"/>
              <a:ext cx="10515600" cy="4351338"/>
            </p:xfrm>
            <a:graphic>
              <a:graphicData uri="http://schemas.microsoft.com/office/powerpoint/2016/summaryzoom">
                <psuz:summaryZm>
                  <psuz:summaryZmObj sectionId="{446D0059-68CE-4DD9-8B89-A6AACE7AE25E}">
                    <psuz:zmPr id="{7B2CEC6A-404C-4CC9-ABC5-F66C63E609F9}"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86E25E85-CA32-4EBE-9992-69BFEC3C9F34}"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3E23182F-5C06-4499-A65B-9658EAA4C8D7}"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A94AB6AE-DFBA-4385-8657-8BD06B0463A4}"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EC2E4647-D50A-4948-8DD8-1B9045D8FA63}">
                    <psuz:zmPr id="{C005B092-2BEA-4584-9536-B8D4AF3FF89C}"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733CA848-2772-4868-B7C4-DF980742C4B5}">
                    <psuz:zmPr id="{DB48A52F-F350-457F-963C-33A3D42C1FEE}"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991E8CD9-9F53-499A-AFA9-E7B6A9112219}">
                    <psuz:zmPr id="{30A09927-6FBE-498E-A3DE-0378090F2C4A}"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3CF8CC3D-BE27-4FEF-931F-B16A41C72558}">
                    <psuz:zmPr id="{E42CE0C8-DEF8-47BA-8D8B-05384CF88392}"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56C92FB1-E616-4DA5-9C01-E460B1826D6C}">
                    <psuz:zmPr id="{1F6FFD65-46D3-4005-B1A3-F3752D35FB59}"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722A7C2E-FAFD-422A-B19E-A39788675F00}">
                    <psuz:zmPr id="{2EE4104B-5F1A-430B-BCC4-C6A01E332C71}"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11045AB-7BE3-419B-819B-7C6B03C81253}">
                    <psuz:zmPr id="{29263CEB-D6AC-4EC6-BB3E-12B231EE79F6}"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AC30B3E3-5BFA-47C8-9565-739FCA67AF89}">
                    <psuz:zmPr id="{FECEA99F-C81E-4614-AFA2-F0BDE1305902}"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1212C972-11D1-407A-9BC2-5E1FFB47B952}">
                    <psuz:zmPr id="{344E153A-6BD1-4BE0-909F-E7DA2605EBAD}"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0A01A933-B389-4F6E-B4C9-C7E94A9CCB9E}">
                    <psuz:zmPr id="{3677664A-EF3E-4C6E-9D84-463EAC5C72BA}"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F137D02F-EF94-4F88-ACD7-257826DC51AD}">
                    <psuz:zmPr id="{98B4A2F1-2847-441E-A667-1693C1C469A9}"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9025F62C-30A0-4A8E-A3B5-6F70A04C7BB6}">
                    <psuz:zmPr id="{D961F0AE-7D60-4258-B9F0-EE4EFC777050}"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8F9D443B-133D-49F0-BC9D-F14ED762F971}">
                    <psuz:zmPr id="{D86D65CB-8191-4EE3-A355-63DE51F366C8}"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8F37B1E3-7263-4F69-9DCA-A151B566D745}">
                    <psuz:zmPr id="{163208B8-AB67-4962-9A98-6A195E0B91B4}"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BB6B3F51-904D-4CAA-A7C0-D71C260C180D}">
                    <psuz:zmPr id="{C337899E-9324-4702-9BA6-6449CFDF23A2}"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69D9645C-1EA2-4CFC-8CB5-768FEF498A9E}">
                    <psuz:zmPr id="{4CCC6292-EEB0-449B-B66D-5451D231BBF7}"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91C0E2AB-6F77-4B41-AC4E-A6503883C499}">
                    <psuz:zmPr id="{36741D60-43DC-41A1-B459-4D1A4FCFFEC3}"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2D70BCA1-FC24-4FFB-9318-4FF6986241E3}">
                    <psuz:zmPr id="{AA88EE85-AB56-4826-9877-F4F4953F0D00}"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E78FB0D-6724-4283-A9E2-CDAA13E10114}">
                    <psuz:zmPr id="{19D4C464-1BB5-4EA3-8D73-625E71BC9524}"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969F0992-D699-4377-BEF7-F7CD932AC5AA}">
                    <psuz:zmPr id="{405AD0DE-F61A-4E80-B655-0B2507B9BB3A}"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0B67FDC1-2DEE-4E5D-9896-F78821A11F3F}">
                    <psuz:zmPr id="{9574BE6A-51EA-4599-B2DE-C5ADECE6012E}"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E30ADD5B-733E-4733-BFD3-9DA4D1885404}">
                    <psuz:zmPr id="{BC440356-FA49-45EF-8F42-C35B62BB32FA}"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DFDF5795-9BEF-4226-99D0-541DFA767C19}">
                    <psuz:zmPr id="{F6C38065-0DE6-400A-9F45-F40C77E66133}"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84AB2743-A6D7-4969-A055-072AA0A8B088}">
                    <psuz:zmPr id="{7846D76C-40DB-40ED-8366-B752C4D3D8EA}"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E54E83BD-A613-44BD-9B9F-3800B27B71BC}">
                    <psuz:zmPr id="{29B45382-A62F-45A6-A015-9C07A8BBB6A4}"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5DAC6FEE-5F16-49E3-913E-03D76576D6AA}">
                    <psuz:zmPr id="{6BA8F807-0614-4A56-A7BF-5A4F71E97985}"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D04DAC68-CBE8-44C1-B1EA-F56C5A362F84}">
                    <psuz:zmPr id="{20782F83-999A-4F3D-8E13-2461E83BBB4B}"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B5105286-E4BD-42CB-A4C6-AC933149EE68}">
                    <psuz:zmPr id="{13E4E348-ED6D-4305-B85B-FC034AA904D0}"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8B3F1457-D545-468C-A355-5BA087E9E9C4}">
                    <psuz:zmPr id="{AD1B29C4-D6AA-42C6-AA36-DD9D1A448CE2}"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E609EAFC-409E-4C60-B747-01B3C9B953C5}">
                    <psuz:zmPr id="{A9413A28-62F4-403C-8EB6-20970587526F}"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4138EFE4-36BC-448B-9B75-451D32E26B92}">
                    <psuz:zmPr id="{0D7142F8-5EEB-4362-9606-530F2A98C430}"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4747BE42-EE27-4203-BA58-B5294DFAA379}">
                    <psuz:zmPr id="{FC49290F-5064-43CC-99CE-0C9A7BC1D3B6}"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F0A46D6A-DD7F-4FFF-B3C5-BF1056DFC7B7}">
                    <psuz:zmPr id="{53B0156E-DCB9-4295-B84D-57A429A7A6F6}"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78CD57D9-3EE0-4440-93A3-AD597D00ED85}">
                    <psuz:zmPr id="{E38E7940-A744-4DD3-B6F2-4D3C4573BE1E}"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508B7C8E-D03E-4874-B95F-025BD931193F}">
                    <psuz:zmPr id="{B7DA91FE-995C-4E32-8345-D055F37BF388}"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5C000D7F-8F1E-454D-AC62-D01ABF9FF072}">
                    <psuz:zmPr id="{D2FED7EC-7A33-40AF-B512-2B7A3136C679}"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752946BB-DC09-4F22-B7B3-7C45037476E9}">
                    <psuz:zmPr id="{09122A63-A191-45C1-A72E-271BCFA5041D}"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98FCBFFF-5F98-4391-BA10-BDA9585027AB}">
                    <psuz:zmPr id="{809C494E-2F37-445C-AE04-F55EE36DFB23}"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847273DE-9B6B-4279-9809-8B9EA9C56771}">
                    <psuz:zmPr id="{E6D176F8-4428-4DB3-A6B6-41B00C796529}"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991D3096-3000-4AD0-AC4E-349585F8D619}">
                    <psuz:zmPr id="{1D4BAE45-6E4D-4F1F-913C-D86B57E4BCE6}"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55DD533D-6159-47AA-92F6-62AB2E092126}">
                    <psuz:zmPr id="{ACB16AF2-C909-480D-877A-10313601681D}"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59CE3A9C-EDBD-46EB-9BEF-9BEE1176546E}">
                    <psuz:zmPr id="{28085592-9F86-4820-97F0-DBCD2FF7DE79}"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DD61CDA3-15E0-4373-B6D0-382B3EC63E31}">
                    <psuz:zmPr id="{656294EB-FE0A-4CE2-9C1A-7AE6E33451B4}"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0B2745A1-2E24-40D1-BEE5-B3375A17B412}">
                    <psuz:zmPr id="{7347B9CD-AEF4-44F6-8DC2-0ADE7104F92B}"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5A07A3EA-89C5-42CF-BAE9-00B52496E8E5}">
                    <psuz:zmPr id="{16771C01-F28C-4DD5-BD3D-C200C5B1C3F2}"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0FE8D39-18ED-4B51-AEC1-8A63738CB787}">
                    <psuz:zmPr id="{0EF3ACBF-B034-4BF8-807E-FF11ED119890}"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0678CD95-06D1-4D75-BCB4-63A29AAB69E6}">
                    <psuz:zmPr id="{5A142B92-4013-4D88-B019-43F6BEBD0280}"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E4062846-4286-4DD0-B9D1-7FF59B55E1E2}">
                    <psuz:zmPr id="{6F4639B7-16DB-4775-9E0F-F9A809482E37}"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34853BE2-E441-4977-9547-70020E0BF74E}"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78DE11FA-E997-4DCE-8C39-5CA33C7A26AB}"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455CD8B1-F516-4541-93EB-7586B116191B}"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6FF78E89-8429-4567-9884-9D8E5000A44C}"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0D6954F7-B73A-4A87-942D-1C8EE5A7025C}"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E06B3486-0123-4EEE-A804-344FBE8D8FC8}"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BB5E9D07-4E95-4481-9861-711FC0FD5BE8}"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C3B4D043-0682-41ED-8DEA-AC3A807AF57D}"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B324651E-CE89-4C2C-9FFC-E11F9D296707}"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934A6E7A-42D1-49D8-8492-C7620311FC51}"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258BFD7B-54E8-4283-8E4F-C4F71F908742}"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875F9FCA-40BD-479C-A5A8-CED2AB09402C}"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F909BDF9-9E15-44DD-BAAA-21DD58DF8642}"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868591AE-9C31-46F2-BDD8-C41379D594E7}"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B52C498B-7C5F-40ED-B20A-8C33D12EF1D6}"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8E9BE8D9-2C1A-4652-9FD1-725FB7E9E1AF}"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F437A9D7-592A-46C6-AF4C-D4AE5EF11E82}"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22F1D237-4D52-41C5-BE02-33C459CDDAE5}"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27820692-D415-4020-81A6-9F09D91C9E77}"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C443B7F-E505-4577-9285-00AE8F1EBA41}"/>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670072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use 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1095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a:t>
            </a:r>
            <a:r>
              <a:rPr kumimoji="0" lang="fr-FR" altLang="fr-FR" sz="1200" b="0" i="1" u="none" strike="noStrike" cap="none" normalizeH="0" baseline="0" dirty="0" err="1">
                <a:ln>
                  <a:noFill/>
                </a:ln>
                <a:solidFill>
                  <a:srgbClr val="717CB4"/>
                </a:solidFill>
                <a:effectLst/>
                <a:latin typeface="JetBrains Mono"/>
              </a:rPr>
              <a:t>what</a:t>
            </a:r>
            <a:r>
              <a:rPr kumimoji="0" lang="fr-FR" altLang="fr-FR" sz="1200" b="0" i="1" u="none" strike="noStrike" cap="none" normalizeH="0" baseline="0" dirty="0">
                <a:ln>
                  <a:noFill/>
                </a:ln>
                <a:solidFill>
                  <a:srgbClr val="717CB4"/>
                </a:solidFill>
                <a:effectLst/>
                <a:latin typeface="JetBrains Mono"/>
              </a:rPr>
              <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a:t>
            </a:r>
            <a:r>
              <a:rPr kumimoji="0" lang="fr-FR" altLang="fr-FR" sz="1200" b="0" i="1" u="none" strike="noStrike" cap="none" normalizeH="0" baseline="0" dirty="0" err="1">
                <a:ln>
                  <a:noFill/>
                </a:ln>
                <a:solidFill>
                  <a:srgbClr val="717CB4"/>
                </a:solidFill>
                <a:effectLst/>
                <a:latin typeface="JetBrains Mono"/>
              </a:rPr>
              <a:t>what</a:t>
            </a:r>
            <a:r>
              <a:rPr kumimoji="0" lang="fr-FR" altLang="fr-FR" sz="1200" b="0" i="1" u="none" strike="noStrike" cap="none" normalizeH="0" baseline="0" dirty="0">
                <a:ln>
                  <a:noFill/>
                </a:ln>
                <a:solidFill>
                  <a:srgbClr val="717CB4"/>
                </a:solidFill>
                <a:effectLst/>
                <a:latin typeface="JetBrains Mono"/>
              </a:rPr>
              <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spTree>
    <p:extLst>
      <p:ext uri="{BB962C8B-B14F-4D97-AF65-F5344CB8AC3E}">
        <p14:creationId xmlns:p14="http://schemas.microsoft.com/office/powerpoint/2010/main" val="283966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206907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Lisbon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717CB4"/>
                </a:solidFill>
                <a:effectLst/>
                <a:latin typeface="JetBrains Mono"/>
              </a:rPr>
              <a:t>arg_od</a:t>
            </a:r>
            <a:r>
              <a:rPr kumimoji="0" lang="fr-FR" altLang="fr-FR" sz="1050" b="0" i="0" u="none" strike="noStrike" cap="none" normalizeH="0" baseline="0" dirty="0">
                <a:ln>
                  <a:noFill/>
                </a:ln>
                <a:solidFill>
                  <a:srgbClr val="717CB4"/>
                </a:solidFill>
                <a:effectLst/>
                <a:latin typeface="JetBrains Mono"/>
              </a:rPr>
              <a:t>: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Manipulate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arg_deque</a:t>
            </a:r>
            <a:r>
              <a:rPr kumimoji="0" lang="fr-FR" altLang="fr-FR" sz="1050" b="0" i="1" u="none" strike="noStrike" cap="none" normalizeH="0" baseline="0" dirty="0">
                <a:ln>
                  <a:noFill/>
                </a:ln>
                <a:solidFill>
                  <a:srgbClr val="717CB4"/>
                </a:solidFill>
                <a:effectLst/>
                <a:latin typeface="JetBrains Mono"/>
              </a:rPr>
              <a:t>` in </a:t>
            </a:r>
            <a:r>
              <a:rPr kumimoji="0" lang="fr-FR" altLang="fr-FR" sz="1050" b="0" i="1" u="none" strike="noStrike" cap="none" normalizeH="0" baseline="0" dirty="0" err="1">
                <a:ln>
                  <a:noFill/>
                </a:ln>
                <a:solidFill>
                  <a:srgbClr val="717CB4"/>
                </a:solidFill>
                <a:effectLst/>
                <a:latin typeface="JetBrains Mono"/>
              </a:rPr>
              <a:t>any</a:t>
            </a:r>
            <a:r>
              <a:rPr kumimoji="0" lang="fr-FR" altLang="fr-FR" sz="1050" b="0" i="1" u="none" strike="noStrike" cap="none" normalizeH="0" baseline="0" dirty="0">
                <a:ln>
                  <a:noFill/>
                </a:ln>
                <a:solidFill>
                  <a:srgbClr val="717CB4"/>
                </a:solidFill>
                <a:effectLst/>
                <a:latin typeface="JetBrains Mono"/>
              </a:rPr>
              <a:t> order you </a:t>
            </a:r>
            <a:r>
              <a:rPr kumimoji="0" lang="fr-FR" altLang="fr-FR" sz="1050" b="0" i="1" u="none" strike="noStrike" cap="none" normalizeH="0" baseline="0" dirty="0" err="1">
                <a:ln>
                  <a:noFill/>
                </a:ln>
                <a:solidFill>
                  <a:srgbClr val="717CB4"/>
                </a:solidFill>
                <a:effectLst/>
                <a:latin typeface="JetBrains Mono"/>
              </a:rPr>
              <a:t>preferred</a:t>
            </a:r>
            <a:r>
              <a:rPr kumimoji="0" lang="fr-FR" altLang="fr-FR" sz="1050" b="0" i="1" u="none" strike="noStrike" cap="none" normalizeH="0" baseline="0" dirty="0">
                <a:ln>
                  <a:noFill/>
                </a:ln>
                <a:solidFill>
                  <a:srgbClr val="717CB4"/>
                </a:solidFill>
                <a:effectLst/>
                <a:latin typeface="JetBrains Mono"/>
              </a:rPr>
              <a:t> to </a:t>
            </a:r>
            <a:r>
              <a:rPr kumimoji="0" lang="fr-FR" altLang="fr-FR" sz="1050" b="0" i="1" u="none" strike="noStrike" cap="none" normalizeH="0" baseline="0" dirty="0" err="1">
                <a:ln>
                  <a:noFill/>
                </a:ln>
                <a:solidFill>
                  <a:srgbClr val="717CB4"/>
                </a:solidFill>
                <a:effectLst/>
                <a:latin typeface="JetBrains Mono"/>
              </a:rPr>
              <a:t>achieve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following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effect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remove</a:t>
            </a:r>
            <a:r>
              <a:rPr kumimoji="0" lang="fr-FR" altLang="fr-FR" sz="1050" b="0" i="1" u="none" strike="noStrike" cap="none" normalizeH="0" baseline="0" dirty="0">
                <a:ln>
                  <a:noFill/>
                </a:ln>
                <a:solidFill>
                  <a:srgbClr val="717CB4"/>
                </a:solidFill>
                <a:effectLst/>
                <a:latin typeface="JetBrains Mono"/>
              </a:rPr>
              <a:t> last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a:t>
            </a:r>
            <a:r>
              <a:rPr kumimoji="0" lang="fr-FR" altLang="fr-FR" sz="1050" b="0" i="1" u="none" strike="noStrike" cap="none" normalizeH="0" baseline="0" dirty="0" err="1">
                <a:ln>
                  <a:noFill/>
                </a:ln>
                <a:solidFill>
                  <a:srgbClr val="717CB4"/>
                </a:solidFill>
                <a:effectLst/>
                <a:latin typeface="JetBrains Mono"/>
              </a:rPr>
              <a:t>fist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to the end (right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`Zack`, a string, to the start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118</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119</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account_holders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a:t>
            </a:r>
            <a:r>
              <a:rPr lang="fr-FR" sz="1400" dirty="0" err="1">
                <a:latin typeface="Arial" panose="020B0604020202020204" pitchFamily="34" charset="0"/>
              </a:rPr>
              <a:t>what</a:t>
            </a:r>
            <a:r>
              <a:rPr lang="fr-FR" sz="1400" dirty="0">
                <a:latin typeface="Arial" panose="020B0604020202020204" pitchFamily="34" charset="0"/>
              </a:rPr>
              <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t>
            </a:r>
            <a:r>
              <a:rPr lang="fr-FR" sz="1400" dirty="0" err="1">
                <a:latin typeface="Arial" panose="020B0604020202020204" pitchFamily="34" charset="0"/>
              </a:rPr>
              <a:t>after</a:t>
            </a:r>
            <a:r>
              <a:rPr lang="fr-FR" sz="1400" dirty="0">
                <a:latin typeface="Arial" panose="020B0604020202020204" pitchFamily="34" charset="0"/>
              </a:rPr>
              <a:t>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133</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divide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717CB4"/>
                </a:solidFill>
                <a:effectLst/>
                <a:latin typeface="JetBrains Mono"/>
              </a:rPr>
              <a:t>dividend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divisor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divisor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“Divisor cannot be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dividend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divisor</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calculate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82AAFF"/>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calculate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divide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5.0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start_with_r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another_starts_with_r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143</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972029"/>
            <a:ext cx="10317248"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a:t>
            </a:r>
            <a:r>
              <a:rPr kumimoji="0" lang="fr-FR" altLang="fr-FR" sz="2400" b="0" i="0" u="none" strike="noStrike" cap="none" normalizeH="0" baseline="0" dirty="0" err="1">
                <a:ln>
                  <a:noFill/>
                </a:ln>
                <a:solidFill>
                  <a:srgbClr val="FF0000"/>
                </a:solidFill>
                <a:effectLst/>
                <a:latin typeface="Arial" panose="020B0604020202020204" pitchFamily="34" charset="0"/>
              </a:rPr>
              <a:t>completer</a:t>
            </a:r>
            <a:endParaRPr kumimoji="0" lang="fr-FR" altLang="fr-FR" sz="2400"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174</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176</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177</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a:t>
            </a:r>
            <a:r>
              <a:rPr kumimoji="0" lang="fr-FR" altLang="fr-FR" sz="1000" b="0" i="0" u="none" strike="noStrike" cap="none" normalizeH="0" baseline="0" dirty="0" err="1">
                <a:ln>
                  <a:noFill/>
                </a:ln>
                <a:solidFill>
                  <a:srgbClr val="C3E88D"/>
                </a:solidFill>
                <a:effectLst/>
                <a:latin typeface="JetBrains Mono"/>
              </a:rPr>
              <a:t>what</a:t>
            </a:r>
            <a:r>
              <a:rPr kumimoji="0" lang="fr-FR" altLang="fr-FR" sz="1000" b="0" i="0" u="none" strike="noStrike" cap="none" normalizeH="0" baseline="0" dirty="0">
                <a:ln>
                  <a:noFill/>
                </a:ln>
                <a:solidFill>
                  <a:srgbClr val="C3E88D"/>
                </a:solidFill>
                <a:effectLst/>
                <a:latin typeface="JetBrains Mono"/>
              </a:rPr>
              <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t>
            </a:r>
            <a:r>
              <a:rPr kumimoji="0" lang="fr-FR" altLang="fr-FR" sz="1000" b="0" i="0" u="none" strike="noStrike" cap="none" normalizeH="0" baseline="0" dirty="0" err="1">
                <a:ln>
                  <a:noFill/>
                </a:ln>
                <a:solidFill>
                  <a:srgbClr val="C3E88D"/>
                </a:solidFill>
                <a:effectLst/>
                <a:latin typeface="JetBrains Mono"/>
              </a:rPr>
              <a:t>after</a:t>
            </a:r>
            <a:r>
              <a:rPr kumimoji="0" lang="fr-FR" altLang="fr-FR" sz="1000" b="0" i="0" u="none" strike="noStrike" cap="none" normalizeH="0" baseline="0" dirty="0">
                <a:ln>
                  <a:noFill/>
                </a:ln>
                <a:solidFill>
                  <a:srgbClr val="C3E88D"/>
                </a:solidFill>
                <a:effectLst/>
                <a:latin typeface="JetBrains Mono"/>
              </a:rPr>
              <a:t>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a:t>
            </a:r>
            <a:r>
              <a:rPr kumimoji="0" lang="fr-FR" altLang="fr-FR" sz="1000" b="0" i="0" u="none" strike="noStrike" cap="none" normalizeH="0" baseline="0" dirty="0" err="1">
                <a:ln>
                  <a:noFill/>
                </a:ln>
                <a:solidFill>
                  <a:srgbClr val="C3E88D"/>
                </a:solidFill>
                <a:effectLst/>
                <a:latin typeface="JetBrains Mono"/>
              </a:rPr>
              <a:t>what</a:t>
            </a:r>
            <a:r>
              <a:rPr kumimoji="0" lang="fr-FR" altLang="fr-FR" sz="1000" b="0" i="0" u="none" strike="noStrike" cap="none" normalizeH="0" baseline="0" dirty="0">
                <a:ln>
                  <a:noFill/>
                </a:ln>
                <a:solidFill>
                  <a:srgbClr val="C3E88D"/>
                </a:solidFill>
                <a:effectLst/>
                <a:latin typeface="JetBrains Mono"/>
              </a:rPr>
              <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a:t>
            </a:r>
            <a:r>
              <a:rPr kumimoji="0" lang="fr-FR" altLang="fr-FR" sz="900" b="0" i="0" u="none" strike="noStrike" cap="none" normalizeH="0" baseline="0" dirty="0" err="1">
                <a:ln>
                  <a:noFill/>
                </a:ln>
                <a:solidFill>
                  <a:srgbClr val="C3E88D"/>
                </a:solidFill>
                <a:effectLst/>
                <a:latin typeface="JetBrains Mono"/>
              </a:rPr>
              <a:t>what</a:t>
            </a:r>
            <a:r>
              <a:rPr kumimoji="0" lang="fr-FR" altLang="fr-FR" sz="900" b="0" i="0" u="none" strike="noStrike" cap="none" normalizeH="0" baseline="0" dirty="0">
                <a:ln>
                  <a:noFill/>
                </a:ln>
                <a:solidFill>
                  <a:srgbClr val="C3E88D"/>
                </a:solidFill>
                <a:effectLst/>
                <a:latin typeface="JetBrains Mono"/>
              </a:rPr>
              <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186</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206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210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212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213</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215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218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229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233</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234</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240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252</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what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t>
            </a:r>
            <a:r>
              <a:rPr kumimoji="0" lang="fr-FR" altLang="fr-FR" sz="1400" b="0" i="1" u="none" strike="noStrike" cap="none" normalizeH="0" baseline="0" dirty="0" err="1">
                <a:ln>
                  <a:noFill/>
                </a:ln>
                <a:solidFill>
                  <a:srgbClr val="717CB4"/>
                </a:solidFill>
                <a:effectLst/>
                <a:latin typeface="JetBrains Mono"/>
              </a:rPr>
              <a:t>after</a:t>
            </a:r>
            <a:r>
              <a:rPr kumimoji="0" lang="fr-FR" altLang="fr-FR" sz="1400" b="0" i="1" u="none" strike="noStrike" cap="none" normalizeH="0" baseline="0" dirty="0">
                <a:ln>
                  <a:noFill/>
                </a:ln>
                <a:solidFill>
                  <a:srgbClr val="717CB4"/>
                </a:solidFill>
                <a:effectLst/>
                <a:latin typeface="JetBrains Mono"/>
              </a:rPr>
              <a:t>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a:t>
            </a:r>
            <a:r>
              <a:rPr kumimoji="0" lang="fr-FR" altLang="fr-FR" sz="1200" b="0" i="1" u="none" strike="noStrike" cap="none" normalizeH="0" baseline="0" dirty="0" err="1">
                <a:ln>
                  <a:noFill/>
                </a:ln>
                <a:solidFill>
                  <a:srgbClr val="717CB4"/>
                </a:solidFill>
                <a:effectLst/>
                <a:latin typeface="JetBrains Mono"/>
              </a:rPr>
              <a:t>what</a:t>
            </a:r>
            <a:r>
              <a:rPr kumimoji="0" lang="fr-FR" altLang="fr-FR" sz="1200" b="0" i="1" u="none" strike="noStrike" cap="none" normalizeH="0" baseline="0" dirty="0">
                <a:ln>
                  <a:noFill/>
                </a:ln>
                <a:solidFill>
                  <a:srgbClr val="717CB4"/>
                </a:solidFill>
                <a:effectLst/>
                <a:latin typeface="JetBrains Mono"/>
              </a:rPr>
              <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a:t>
            </a:r>
            <a:r>
              <a:rPr kumimoji="0" lang="fr-FR" altLang="fr-FR" sz="1050" b="0" i="1" u="none" strike="noStrike" cap="none" normalizeH="0" baseline="0" dirty="0" err="1">
                <a:ln>
                  <a:noFill/>
                </a:ln>
                <a:solidFill>
                  <a:srgbClr val="717CB4"/>
                </a:solidFill>
                <a:effectLst/>
                <a:latin typeface="JetBrains Mono"/>
              </a:rPr>
              <a:t>what</a:t>
            </a:r>
            <a:r>
              <a:rPr kumimoji="0" lang="fr-FR" altLang="fr-FR" sz="1050" b="0" i="1" u="none" strike="noStrike" cap="none" normalizeH="0" baseline="0" dirty="0">
                <a:ln>
                  <a:noFill/>
                </a:ln>
                <a:solidFill>
                  <a:srgbClr val="717CB4"/>
                </a:solidFill>
                <a:effectLst/>
                <a:latin typeface="JetBrains Mono"/>
              </a:rPr>
              <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which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We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what</a:t>
            </a:r>
            <a:r>
              <a:rPr kumimoji="0" lang="fr-FR" altLang="fr-FR" sz="1050" b="0" i="0" u="none" strike="noStrike" cap="none" normalizeH="0" baseline="0" dirty="0">
                <a:ln>
                  <a:noFill/>
                </a:ln>
                <a:solidFill>
                  <a:srgbClr val="C3E88D"/>
                </a:solidFill>
                <a:effectLst/>
                <a:latin typeface="JetBrains Mono"/>
              </a:rPr>
              <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a:t>
            </a:r>
            <a:r>
              <a:rPr kumimoji="0" lang="fr-FR" altLang="fr-FR" sz="1050" b="0" i="0" u="none" strike="noStrike" cap="none" normalizeH="0" baseline="0" dirty="0" err="1">
                <a:ln>
                  <a:noFill/>
                </a:ln>
                <a:solidFill>
                  <a:srgbClr val="C3E88D"/>
                </a:solidFill>
                <a:effectLst/>
                <a:latin typeface="JetBrains Mono"/>
              </a:rPr>
              <a:t>what</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we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287</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290</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293</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after</a:t>
            </a:r>
            <a:r>
              <a:rPr kumimoji="0" lang="fr-FR" altLang="fr-FR" sz="1100" b="0" i="1" u="none" strike="noStrike" cap="none" normalizeH="0" baseline="0" dirty="0">
                <a:ln>
                  <a:noFill/>
                </a:ln>
                <a:effectLst/>
                <a:latin typeface="JetBrains Mono"/>
              </a:rPr>
              <a:t>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312</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313</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a:t>
            </a:r>
            <a:r>
              <a:rPr kumimoji="0" lang="fr-FR" altLang="fr-FR" sz="800" b="0" i="1" u="none" strike="noStrike" cap="none" normalizeH="0" baseline="0" dirty="0" err="1">
                <a:ln>
                  <a:noFill/>
                </a:ln>
                <a:solidFill>
                  <a:srgbClr val="717CB4"/>
                </a:solidFill>
                <a:effectLst/>
                <a:latin typeface="JetBrains Mono"/>
              </a:rPr>
              <a:t>defining</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a:t>
            </a:r>
            <a:r>
              <a:rPr kumimoji="0" lang="fr-FR" altLang="fr-FR" sz="800" b="0" i="0" u="none" strike="noStrike" cap="none" normalizeH="0" baseline="0" dirty="0" err="1">
                <a:ln>
                  <a:noFill/>
                </a:ln>
                <a:solidFill>
                  <a:srgbClr val="C3E88D"/>
                </a:solidFill>
                <a:effectLst/>
                <a:latin typeface="JetBrains Mono"/>
              </a:rPr>
              <a:t>what</a:t>
            </a:r>
            <a:r>
              <a:rPr kumimoji="0" lang="fr-FR" altLang="fr-FR" sz="800" b="0" i="0" u="none" strike="noStrike" cap="none" normalizeH="0" baseline="0" dirty="0">
                <a:ln>
                  <a:noFill/>
                </a:ln>
                <a:solidFill>
                  <a:srgbClr val="C3E88D"/>
                </a:solidFill>
                <a:effectLst/>
                <a:latin typeface="JetBrains Mono"/>
              </a:rPr>
              <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movies</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__class</a:t>
            </a:r>
            <a:r>
              <a:rPr kumimoji="0" lang="fr-FR" altLang="fr-FR" sz="800" b="0" i="0" u="none" strike="noStrike" cap="none" normalizeH="0" baseline="0" dirty="0">
                <a:ln>
                  <a:noFill/>
                </a:ln>
                <a:solidFill>
                  <a:srgbClr val="C3CEE3"/>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a:t>
            </a:r>
            <a:r>
              <a:rPr kumimoji="0" lang="fr-FR" altLang="fr-FR" sz="800" b="0" i="0" u="none" strike="noStrike" cap="none" normalizeH="0" baseline="0" dirty="0" err="1">
                <a:ln>
                  <a:noFill/>
                </a:ln>
                <a:solidFill>
                  <a:srgbClr val="C3E88D"/>
                </a:solidFill>
                <a:effectLst/>
                <a:latin typeface="JetBrains Mono"/>
              </a:rPr>
              <a:t>what</a:t>
            </a:r>
            <a:r>
              <a:rPr kumimoji="0" lang="fr-FR" altLang="fr-FR" sz="800" b="0" i="0" u="none" strike="noStrike" cap="none" normalizeH="0" baseline="0" dirty="0">
                <a:ln>
                  <a:noFill/>
                </a:ln>
                <a:solidFill>
                  <a:srgbClr val="C3E88D"/>
                </a:solidFill>
                <a:effectLst/>
                <a:latin typeface="JetBrains Mono"/>
              </a:rPr>
              <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a:t>
            </a:r>
            <a:r>
              <a:rPr kumimoji="0" lang="fr-FR" altLang="fr-FR" sz="800" b="0" i="0" u="none" strike="noStrike" cap="none" normalizeH="0" baseline="0" dirty="0" err="1">
                <a:ln>
                  <a:noFill/>
                </a:ln>
                <a:solidFill>
                  <a:srgbClr val="C3E88D"/>
                </a:solidFill>
                <a:effectLst/>
                <a:latin typeface="JetBrains Mono"/>
              </a:rPr>
              <a:t>what</a:t>
            </a:r>
            <a:r>
              <a:rPr kumimoji="0" lang="fr-FR" altLang="fr-FR" sz="800" b="0" i="0" u="none" strike="noStrike" cap="none" normalizeH="0" baseline="0" dirty="0">
                <a:ln>
                  <a:noFill/>
                </a:ln>
                <a:solidFill>
                  <a:srgbClr val="C3E88D"/>
                </a:solidFill>
                <a:effectLst/>
                <a:latin typeface="JetBrains Mono"/>
              </a:rPr>
              <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359</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a:t>
            </a:r>
            <a:r>
              <a:rPr lang="fr-FR" sz="1000" dirty="0" err="1">
                <a:solidFill>
                  <a:schemeClr val="bg1"/>
                </a:solidFill>
              </a:rPr>
              <a:t>what</a:t>
            </a:r>
            <a:r>
              <a:rPr lang="fr-FR" sz="1000" dirty="0">
                <a:solidFill>
                  <a:schemeClr val="bg1"/>
                </a:solidFill>
              </a:rPr>
              <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370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375</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400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404</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520</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521</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price_number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522</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526</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date.today():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535</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536</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537</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538</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539</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4088303"/>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5535302"/>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544</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545</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546</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576</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r>
              <a:rPr kumimoji="0" lang="fr-FR" altLang="fr-FR" sz="1000" b="0" i="0" u="none" strike="noStrike" cap="none" normalizeH="0" baseline="0" dirty="0">
                <a:ln>
                  <a:noFill/>
                </a:ln>
                <a:solidFill>
                  <a:srgbClr val="A9B7C6"/>
                </a:solidFill>
                <a:effectLst/>
                <a:latin typeface="Consolas" panose="020B0609020204030204" pitchFamily="49" charset="0"/>
              </a:rPr>
              <a:t>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a:t>
            </a:r>
            <a:r>
              <a:rPr kumimoji="0" lang="fr-FR" altLang="fr-FR" sz="1000" b="0" i="0" u="none" strike="noStrike" cap="none" normalizeH="0" baseline="0" dirty="0">
                <a:ln>
                  <a:noFill/>
                </a:ln>
                <a:solidFill>
                  <a:srgbClr val="A9B7C6"/>
                </a:solidFill>
                <a:effectLst/>
                <a:latin typeface="Consolas" panose="020B0609020204030204" pitchFamily="49" charset="0"/>
              </a:rPr>
              <a:t>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corrected_price_cell.value</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a:t>
            </a:r>
            <a:r>
              <a:rPr lang="fr-FR" altLang="fr-FR" sz="1400" dirty="0" err="1"/>
              <a:t>what</a:t>
            </a:r>
            <a:r>
              <a:rPr lang="fr-FR" altLang="fr-FR" sz="1400" dirty="0"/>
              <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a:t>
            </a:r>
            <a:r>
              <a:rPr lang="fr-FR" altLang="fr-FR" sz="1100" dirty="0" err="1">
                <a:solidFill>
                  <a:schemeClr val="bg1"/>
                </a:solidFill>
              </a:rPr>
              <a:t>string.ascii_letters</a:t>
            </a:r>
            <a:r>
              <a:rPr lang="fr-FR" altLang="fr-FR" sz="1100" dirty="0">
                <a:solidFill>
                  <a:schemeClr val="bg1"/>
                </a:solidFill>
              </a:rPr>
              <a:t>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703</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802</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spTree>
    <p:extLst>
      <p:ext uri="{BB962C8B-B14F-4D97-AF65-F5344CB8AC3E}">
        <p14:creationId xmlns:p14="http://schemas.microsoft.com/office/powerpoint/2010/main" val="708390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99</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133656</TotalTime>
  <Words>141418</Words>
  <Application>Microsoft Office PowerPoint</Application>
  <PresentationFormat>Grand écran</PresentationFormat>
  <Paragraphs>13965</Paragraphs>
  <Slides>887</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887</vt:i4>
      </vt:variant>
    </vt:vector>
  </HeadingPairs>
  <TitlesOfParts>
    <vt:vector size="898"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https://blog.teclado.com/pythons-namedtuples/</vt:lpstr>
      <vt:lpstr>Exercices / https://blog.teclado.com/pythons-namedtuples/</vt:lpstr>
      <vt:lpstr>Exercices / https://blog.teclado.com/pythons-namedtuples/</vt:lpstr>
      <vt:lpstr>Exercices / https://blog.teclado.com/pythons-namedtuples/</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749</cp:revision>
  <dcterms:created xsi:type="dcterms:W3CDTF">2020-09-16T12:19:47Z</dcterms:created>
  <dcterms:modified xsi:type="dcterms:W3CDTF">2021-06-12T16:30:38Z</dcterms:modified>
</cp:coreProperties>
</file>